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62" r:id="rId2"/>
    <p:sldId id="257" r:id="rId3"/>
    <p:sldId id="258" r:id="rId4"/>
    <p:sldId id="259" r:id="rId5"/>
    <p:sldId id="260" r:id="rId6"/>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720" y="52"/>
      </p:cViewPr>
      <p:guideLst>
        <p:guide orient="horz" pos="1620"/>
        <p:guide pos="2880"/>
      </p:guideLst>
    </p:cSldViewPr>
  </p:slideViewPr>
  <p:notesTextViewPr>
    <p:cViewPr>
      <p:scale>
        <a:sx n="1" d="1"/>
        <a:sy n="1" d="1"/>
      </p:scale>
      <p:origin x="0" y="0"/>
    </p:cViewPr>
  </p:notesTextViewPr>
  <p:notesViewPr>
    <p:cSldViewPr>
      <p:cViewPr varScale="1">
        <p:scale>
          <a:sx n="101" d="100"/>
          <a:sy n="101" d="100"/>
        </p:scale>
        <p:origin x="-357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1CDE7C8-FC58-415E-A92B-366BDB419C35}" type="datetimeFigureOut">
              <a:rPr lang="fr-FR" smtClean="0"/>
              <a:t>05/01/2021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E172CF-3A55-4543-B7A6-B5510B0493EE}" type="slidenum">
              <a:rPr lang="fr-FR" smtClean="0"/>
              <a:t>‹N°›</a:t>
            </a:fld>
            <a:endParaRPr lang="fr-FR"/>
          </a:p>
        </p:txBody>
      </p:sp>
    </p:spTree>
    <p:extLst>
      <p:ext uri="{BB962C8B-B14F-4D97-AF65-F5344CB8AC3E}">
        <p14:creationId xmlns:p14="http://schemas.microsoft.com/office/powerpoint/2010/main" val="105824219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27DDFFF6-58A0-47E9-9B0C-77F42A27FF10}" type="datetimeFigureOut">
              <a:rPr lang="fr-FR" smtClean="0"/>
              <a:t>05/01/2021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223299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DDFFF6-58A0-47E9-9B0C-77F42A27FF10}" type="datetimeFigureOut">
              <a:rPr lang="fr-FR" smtClean="0"/>
              <a:t>05/01/2021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184250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54781"/>
            <a:ext cx="6019800" cy="329088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DDFFF6-58A0-47E9-9B0C-77F42A27FF10}" type="datetimeFigureOut">
              <a:rPr lang="fr-FR" smtClean="0"/>
              <a:t>05/01/2021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1985817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DDFFF6-58A0-47E9-9B0C-77F42A27FF10}" type="datetimeFigureOut">
              <a:rPr lang="fr-FR" smtClean="0"/>
              <a:t>05/01/2021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1100924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7DDFFF6-58A0-47E9-9B0C-77F42A27FF10}" type="datetimeFigureOut">
              <a:rPr lang="fr-FR" smtClean="0"/>
              <a:t>05/01/2021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4027091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7DDFFF6-58A0-47E9-9B0C-77F42A27FF10}" type="datetimeFigureOut">
              <a:rPr lang="fr-FR" smtClean="0"/>
              <a:t>05/01/2021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1625946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7DDFFF6-58A0-47E9-9B0C-77F42A27FF10}" type="datetimeFigureOut">
              <a:rPr lang="fr-FR" smtClean="0"/>
              <a:t>05/01/2021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396825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7DDFFF6-58A0-47E9-9B0C-77F42A27FF10}" type="datetimeFigureOut">
              <a:rPr lang="fr-FR" smtClean="0"/>
              <a:t>05/01/2021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750995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7DDFFF6-58A0-47E9-9B0C-77F42A27FF10}" type="datetimeFigureOut">
              <a:rPr lang="fr-FR" smtClean="0"/>
              <a:t>05/01/2021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2242315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7DDFFF6-58A0-47E9-9B0C-77F42A27FF10}" type="datetimeFigureOut">
              <a:rPr lang="fr-FR" smtClean="0"/>
              <a:t>05/01/2021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3745021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7DDFFF6-58A0-47E9-9B0C-77F42A27FF10}" type="datetimeFigureOut">
              <a:rPr lang="fr-FR" smtClean="0"/>
              <a:t>05/01/2021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8ED400-53F3-462D-9785-0E3C119BADF5}" type="slidenum">
              <a:rPr lang="fr-FR" smtClean="0"/>
              <a:t>‹N°›</a:t>
            </a:fld>
            <a:endParaRPr lang="fr-FR"/>
          </a:p>
        </p:txBody>
      </p:sp>
    </p:spTree>
    <p:extLst>
      <p:ext uri="{BB962C8B-B14F-4D97-AF65-F5344CB8AC3E}">
        <p14:creationId xmlns:p14="http://schemas.microsoft.com/office/powerpoint/2010/main" val="4084828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7DDFFF6-58A0-47E9-9B0C-77F42A27FF10}" type="datetimeFigureOut">
              <a:rPr lang="fr-FR" smtClean="0"/>
              <a:t>05/01/2021</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E8ED400-53F3-462D-9785-0E3C119BADF5}" type="slidenum">
              <a:rPr lang="fr-FR" smtClean="0"/>
              <a:t>‹N°›</a:t>
            </a:fld>
            <a:endParaRPr lang="fr-FR"/>
          </a:p>
        </p:txBody>
      </p:sp>
    </p:spTree>
    <p:extLst>
      <p:ext uri="{BB962C8B-B14F-4D97-AF65-F5344CB8AC3E}">
        <p14:creationId xmlns:p14="http://schemas.microsoft.com/office/powerpoint/2010/main" val="390050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9955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ZoneTexte 3"/>
          <p:cNvSpPr txBox="1"/>
          <p:nvPr/>
        </p:nvSpPr>
        <p:spPr>
          <a:xfrm>
            <a:off x="755576" y="915566"/>
            <a:ext cx="7272808" cy="2123658"/>
          </a:xfrm>
          <a:prstGeom prst="rect">
            <a:avLst/>
          </a:prstGeom>
          <a:noFill/>
        </p:spPr>
        <p:txBody>
          <a:bodyPr wrap="square" rtlCol="0">
            <a:spAutoFit/>
          </a:bodyPr>
          <a:lstStyle/>
          <a:p>
            <a:pPr algn="ctr"/>
            <a:r>
              <a:rPr lang="fr-FR" sz="6600" dirty="0" smtClean="0">
                <a:solidFill>
                  <a:schemeClr val="bg1"/>
                </a:solidFill>
                <a:latin typeface="Brix Slab Black" pitchFamily="50" charset="0"/>
              </a:rPr>
              <a:t>TITRE DE LA PRESENTATION</a:t>
            </a:r>
            <a:endParaRPr lang="fr-FR" sz="6600" dirty="0">
              <a:solidFill>
                <a:schemeClr val="bg1"/>
              </a:solidFill>
              <a:latin typeface="Brix Slab Black" pitchFamily="50" charset="0"/>
            </a:endParaRPr>
          </a:p>
        </p:txBody>
      </p:sp>
    </p:spTree>
    <p:extLst>
      <p:ext uri="{BB962C8B-B14F-4D97-AF65-F5344CB8AC3E}">
        <p14:creationId xmlns:p14="http://schemas.microsoft.com/office/powerpoint/2010/main" val="334729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07504" y="411510"/>
            <a:ext cx="2880320" cy="3785652"/>
          </a:xfrm>
          <a:prstGeom prst="rect">
            <a:avLst/>
          </a:prstGeom>
        </p:spPr>
        <p:txBody>
          <a:bodyPr wrap="square">
            <a:spAutoFit/>
          </a:bodyPr>
          <a:lstStyle/>
          <a:p>
            <a:r>
              <a:rPr lang="fr-FR" sz="4000" dirty="0" smtClean="0">
                <a:solidFill>
                  <a:srgbClr val="340000"/>
                </a:solidFill>
                <a:latin typeface="Brix Slab Black" pitchFamily="50" charset="0"/>
              </a:rPr>
              <a:t>NIVEAU 1</a:t>
            </a:r>
          </a:p>
          <a:p>
            <a:endParaRPr lang="fr-FR" sz="4000" dirty="0" smtClean="0">
              <a:solidFill>
                <a:srgbClr val="340000"/>
              </a:solidFill>
              <a:latin typeface="Brix Slab Black" pitchFamily="50" charset="0"/>
            </a:endParaRPr>
          </a:p>
          <a:p>
            <a:r>
              <a:rPr lang="fr-FR" sz="4000" dirty="0" smtClean="0">
                <a:solidFill>
                  <a:srgbClr val="340000"/>
                </a:solidFill>
                <a:latin typeface="Brix Slab Black" pitchFamily="50" charset="0"/>
              </a:rPr>
              <a:t>CLINIQUE</a:t>
            </a:r>
          </a:p>
          <a:p>
            <a:r>
              <a:rPr lang="fr-FR" sz="4000" dirty="0" smtClean="0">
                <a:solidFill>
                  <a:srgbClr val="340000"/>
                </a:solidFill>
                <a:latin typeface="Brix Slab Black" pitchFamily="50" charset="0"/>
              </a:rPr>
              <a:t>DU</a:t>
            </a:r>
          </a:p>
          <a:p>
            <a:r>
              <a:rPr lang="fr-FR" sz="4000" dirty="0" smtClean="0">
                <a:solidFill>
                  <a:srgbClr val="340000"/>
                </a:solidFill>
                <a:latin typeface="Brix Slab Black" pitchFamily="50" charset="0"/>
              </a:rPr>
              <a:t>DROIT</a:t>
            </a:r>
          </a:p>
          <a:p>
            <a:r>
              <a:rPr lang="fr-FR" sz="4000" dirty="0" smtClean="0">
                <a:solidFill>
                  <a:srgbClr val="340000"/>
                </a:solidFill>
                <a:latin typeface="Brix Slab Black" pitchFamily="50" charset="0"/>
              </a:rPr>
              <a:t>TEMPLATE</a:t>
            </a:r>
            <a:endParaRPr lang="fr-FR" sz="4000" dirty="0">
              <a:solidFill>
                <a:srgbClr val="340000"/>
              </a:solidFill>
              <a:latin typeface="Brix Slab Black" pitchFamily="50" charset="0"/>
            </a:endParaRPr>
          </a:p>
        </p:txBody>
      </p:sp>
      <p:sp>
        <p:nvSpPr>
          <p:cNvPr id="5" name="Titre 8"/>
          <p:cNvSpPr>
            <a:spLocks noGrp="1"/>
          </p:cNvSpPr>
          <p:nvPr>
            <p:ph type="title"/>
          </p:nvPr>
        </p:nvSpPr>
        <p:spPr>
          <a:xfrm>
            <a:off x="3563888" y="771550"/>
            <a:ext cx="3528392" cy="723727"/>
          </a:xfrm>
        </p:spPr>
        <p:txBody>
          <a:bodyPr>
            <a:normAutofit fontScale="90000"/>
          </a:bodyPr>
          <a:lstStyle/>
          <a:p>
            <a:r>
              <a:rPr lang="fr-FR" dirty="0" smtClean="0">
                <a:solidFill>
                  <a:srgbClr val="34110D"/>
                </a:solidFill>
                <a:latin typeface="Brix Slab Medium" pitchFamily="50" charset="0"/>
              </a:rPr>
              <a:t>NIVEAU 1</a:t>
            </a:r>
            <a:endParaRPr lang="fr-FR" dirty="0">
              <a:solidFill>
                <a:srgbClr val="34110D"/>
              </a:solidFill>
              <a:latin typeface="Brix Slab Medium" pitchFamily="50" charset="0"/>
            </a:endParaRPr>
          </a:p>
        </p:txBody>
      </p:sp>
      <p:sp>
        <p:nvSpPr>
          <p:cNvPr id="6" name="Espace réservé du contenu 9"/>
          <p:cNvSpPr>
            <a:spLocks noGrp="1"/>
          </p:cNvSpPr>
          <p:nvPr>
            <p:ph idx="1"/>
          </p:nvPr>
        </p:nvSpPr>
        <p:spPr>
          <a:xfrm>
            <a:off x="3635896" y="1707653"/>
            <a:ext cx="5050904" cy="2886969"/>
          </a:xfrm>
        </p:spPr>
        <p:txBody>
          <a:bodyPr>
            <a:normAutofit fontScale="85000" lnSpcReduction="10000"/>
          </a:bodyPr>
          <a:lstStyle/>
          <a:p>
            <a:pPr marL="0" lvl="0" indent="0">
              <a:spcBef>
                <a:spcPts val="0"/>
              </a:spcBef>
              <a:buNone/>
            </a:pPr>
            <a:endParaRPr lang="fr-FR" sz="2400" dirty="0">
              <a:solidFill>
                <a:srgbClr val="340000"/>
              </a:solidFill>
              <a:latin typeface="Brix Slab Medium" pitchFamily="50" charset="0"/>
            </a:endParaRPr>
          </a:p>
          <a:p>
            <a:pPr marL="0" lvl="0" indent="0">
              <a:spcBef>
                <a:spcPts val="0"/>
              </a:spcBef>
              <a:buNone/>
            </a:pPr>
            <a:r>
              <a:rPr lang="fr-FR" sz="2400" dirty="0">
                <a:solidFill>
                  <a:srgbClr val="340000"/>
                </a:solidFill>
                <a:latin typeface="Brix Slab Medium" pitchFamily="50" charset="0"/>
              </a:rPr>
              <a:t>Le format 16/9, 16:9 ou (1,78:1), désigne un format d'image (proportions), et également les téléviseurs (dits télévisions) au « format large ». Dans ce format, la largeur de l'écran vaut les seize neuvièmes de sa hauteur. Il s’agit d’un format adopté sur le plan mondial. Il remplace le format historique de la télévision 4:3 (4/3 ou quatre tiers) adopté depuis les années 1950.</a:t>
            </a:r>
          </a:p>
          <a:p>
            <a:endParaRPr lang="fr-FR" dirty="0"/>
          </a:p>
        </p:txBody>
      </p:sp>
    </p:spTree>
    <p:extLst>
      <p:ext uri="{BB962C8B-B14F-4D97-AF65-F5344CB8AC3E}">
        <p14:creationId xmlns:p14="http://schemas.microsoft.com/office/powerpoint/2010/main" val="864815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re 3"/>
          <p:cNvSpPr>
            <a:spLocks noGrp="1"/>
          </p:cNvSpPr>
          <p:nvPr>
            <p:ph type="title"/>
          </p:nvPr>
        </p:nvSpPr>
        <p:spPr>
          <a:xfrm>
            <a:off x="457200" y="339501"/>
            <a:ext cx="4978896" cy="723727"/>
          </a:xfrm>
        </p:spPr>
        <p:txBody>
          <a:bodyPr>
            <a:normAutofit/>
          </a:bodyPr>
          <a:lstStyle/>
          <a:p>
            <a:pPr lvl="0">
              <a:spcBef>
                <a:spcPts val="0"/>
              </a:spcBef>
            </a:pPr>
            <a:r>
              <a:rPr lang="fr-FR" sz="4000" dirty="0" smtClean="0">
                <a:solidFill>
                  <a:srgbClr val="340000"/>
                </a:solidFill>
                <a:latin typeface="Brix Slab Black" pitchFamily="50" charset="0"/>
                <a:ea typeface="+mn-ea"/>
                <a:cs typeface="+mn-cs"/>
              </a:rPr>
              <a:t>TITRE DE LA SLIDE</a:t>
            </a:r>
            <a:endParaRPr lang="fr-FR" dirty="0"/>
          </a:p>
        </p:txBody>
      </p:sp>
      <p:sp>
        <p:nvSpPr>
          <p:cNvPr id="5" name="Espace réservé du contenu 4"/>
          <p:cNvSpPr>
            <a:spLocks noGrp="1"/>
          </p:cNvSpPr>
          <p:nvPr>
            <p:ph idx="1"/>
          </p:nvPr>
        </p:nvSpPr>
        <p:spPr>
          <a:xfrm>
            <a:off x="107504" y="1203597"/>
            <a:ext cx="5400600" cy="3744417"/>
          </a:xfrm>
        </p:spPr>
        <p:txBody>
          <a:bodyPr/>
          <a:lstStyle/>
          <a:p>
            <a:endParaRPr lang="fr-FR" dirty="0"/>
          </a:p>
        </p:txBody>
      </p:sp>
      <p:sp>
        <p:nvSpPr>
          <p:cNvPr id="6" name="ZoneTexte 5"/>
          <p:cNvSpPr txBox="1"/>
          <p:nvPr/>
        </p:nvSpPr>
        <p:spPr>
          <a:xfrm>
            <a:off x="6655033" y="339501"/>
            <a:ext cx="2376264" cy="646331"/>
          </a:xfrm>
          <a:prstGeom prst="rect">
            <a:avLst/>
          </a:prstGeom>
          <a:noFill/>
        </p:spPr>
        <p:txBody>
          <a:bodyPr wrap="square" rtlCol="0">
            <a:spAutoFit/>
          </a:bodyPr>
          <a:lstStyle/>
          <a:p>
            <a:r>
              <a:rPr lang="fr-FR" sz="3600" dirty="0">
                <a:solidFill>
                  <a:srgbClr val="34110D"/>
                </a:solidFill>
                <a:latin typeface="Brix Slab Medium" pitchFamily="50" charset="0"/>
                <a:ea typeface="+mj-ea"/>
                <a:cs typeface="+mj-cs"/>
              </a:rPr>
              <a:t>NIVEAU 1</a:t>
            </a:r>
            <a:endParaRPr lang="fr-FR" sz="3600" dirty="0"/>
          </a:p>
        </p:txBody>
      </p:sp>
    </p:spTree>
    <p:extLst>
      <p:ext uri="{BB962C8B-B14F-4D97-AF65-F5344CB8AC3E}">
        <p14:creationId xmlns:p14="http://schemas.microsoft.com/office/powerpoint/2010/main" val="2501105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ZoneTexte 3"/>
          <p:cNvSpPr txBox="1"/>
          <p:nvPr/>
        </p:nvSpPr>
        <p:spPr>
          <a:xfrm>
            <a:off x="1331640" y="51470"/>
            <a:ext cx="5950090" cy="523220"/>
          </a:xfrm>
          <a:prstGeom prst="rect">
            <a:avLst/>
          </a:prstGeom>
          <a:noFill/>
        </p:spPr>
        <p:txBody>
          <a:bodyPr wrap="none" rtlCol="0">
            <a:spAutoFit/>
          </a:bodyPr>
          <a:lstStyle/>
          <a:p>
            <a:pPr lvl="0"/>
            <a:r>
              <a:rPr lang="fr-FR" sz="2800" dirty="0">
                <a:solidFill>
                  <a:srgbClr val="340000"/>
                </a:solidFill>
                <a:latin typeface="Brix Slab Black" pitchFamily="50" charset="0"/>
              </a:rPr>
              <a:t>TITRE DE LA SLIDE </a:t>
            </a:r>
            <a:r>
              <a:rPr lang="fr-FR" sz="2800" dirty="0">
                <a:solidFill>
                  <a:srgbClr val="F38051"/>
                </a:solidFill>
                <a:latin typeface="Brix Slab Black" pitchFamily="50" charset="0"/>
              </a:rPr>
              <a:t>SUR UNE LIGNE</a:t>
            </a:r>
          </a:p>
        </p:txBody>
      </p:sp>
      <p:sp>
        <p:nvSpPr>
          <p:cNvPr id="5" name="ZoneTexte 4"/>
          <p:cNvSpPr txBox="1"/>
          <p:nvPr/>
        </p:nvSpPr>
        <p:spPr>
          <a:xfrm>
            <a:off x="1835696" y="627534"/>
            <a:ext cx="2496453" cy="461665"/>
          </a:xfrm>
          <a:prstGeom prst="rect">
            <a:avLst/>
          </a:prstGeom>
          <a:noFill/>
        </p:spPr>
        <p:txBody>
          <a:bodyPr wrap="none" rtlCol="0">
            <a:spAutoFit/>
          </a:bodyPr>
          <a:lstStyle/>
          <a:p>
            <a:pPr lvl="0"/>
            <a:r>
              <a:rPr lang="fr-FR" sz="2400" dirty="0">
                <a:solidFill>
                  <a:srgbClr val="340000"/>
                </a:solidFill>
                <a:latin typeface="Brix Slab Medium" pitchFamily="50" charset="0"/>
              </a:rPr>
              <a:t>Niveau de Texte 1</a:t>
            </a:r>
          </a:p>
        </p:txBody>
      </p:sp>
      <p:sp>
        <p:nvSpPr>
          <p:cNvPr id="6" name="ZoneTexte 5"/>
          <p:cNvSpPr txBox="1"/>
          <p:nvPr/>
        </p:nvSpPr>
        <p:spPr>
          <a:xfrm>
            <a:off x="2020040" y="1088394"/>
            <a:ext cx="2127763" cy="400110"/>
          </a:xfrm>
          <a:prstGeom prst="rect">
            <a:avLst/>
          </a:prstGeom>
          <a:noFill/>
        </p:spPr>
        <p:txBody>
          <a:bodyPr wrap="none" rtlCol="0">
            <a:spAutoFit/>
          </a:bodyPr>
          <a:lstStyle/>
          <a:p>
            <a:pPr lvl="0" algn="ctr"/>
            <a:r>
              <a:rPr lang="fr-FR" sz="2000" dirty="0">
                <a:solidFill>
                  <a:srgbClr val="F38051"/>
                </a:solidFill>
                <a:latin typeface="Brix Slab Medium" pitchFamily="50" charset="0"/>
              </a:rPr>
              <a:t>Niveau de Texte 2</a:t>
            </a:r>
          </a:p>
        </p:txBody>
      </p:sp>
      <p:sp>
        <p:nvSpPr>
          <p:cNvPr id="7" name="ZoneTexte 6"/>
          <p:cNvSpPr txBox="1"/>
          <p:nvPr/>
        </p:nvSpPr>
        <p:spPr>
          <a:xfrm>
            <a:off x="1475656" y="1635646"/>
            <a:ext cx="6732240" cy="3139321"/>
          </a:xfrm>
          <a:prstGeom prst="rect">
            <a:avLst/>
          </a:prstGeom>
          <a:noFill/>
        </p:spPr>
        <p:txBody>
          <a:bodyPr wrap="square" rtlCol="0">
            <a:spAutoFit/>
          </a:bodyPr>
          <a:lstStyle/>
          <a:p>
            <a:pPr lvl="0"/>
            <a:r>
              <a:rPr lang="fr-FR" dirty="0">
                <a:solidFill>
                  <a:prstClr val="black"/>
                </a:solidFill>
                <a:latin typeface="Brix Slab Medium" pitchFamily="50" charset="0"/>
              </a:rPr>
              <a:t>La valeur 4/3 a été adoptée pour les normes de télévision américaine et européenne à partir des années 1950, du fait de la définition des signaux vidéo NTSC (525 lignes pour 720 × 480 points) et PAL/</a:t>
            </a:r>
            <a:r>
              <a:rPr lang="fr-FR" dirty="0" err="1">
                <a:solidFill>
                  <a:prstClr val="black"/>
                </a:solidFill>
                <a:latin typeface="Brix Slab Medium" pitchFamily="50" charset="0"/>
              </a:rPr>
              <a:t>Sécam</a:t>
            </a:r>
            <a:r>
              <a:rPr lang="fr-FR" dirty="0">
                <a:solidFill>
                  <a:prstClr val="black"/>
                </a:solidFill>
                <a:latin typeface="Brix Slab Medium" pitchFamily="50" charset="0"/>
              </a:rPr>
              <a:t> (625 lignes pour 720 × 576 points). De plus, ce format correspond au format historique des films de cinéma muet (rapport 1,33:1).</a:t>
            </a:r>
          </a:p>
          <a:p>
            <a:pPr lvl="0"/>
            <a:endParaRPr lang="fr-FR" dirty="0">
              <a:solidFill>
                <a:prstClr val="black"/>
              </a:solidFill>
              <a:latin typeface="Brix Slab Medium" pitchFamily="50" charset="0"/>
            </a:endParaRPr>
          </a:p>
          <a:p>
            <a:pPr lvl="0"/>
            <a:r>
              <a:rPr lang="fr-FR" dirty="0">
                <a:solidFill>
                  <a:prstClr val="black"/>
                </a:solidFill>
                <a:latin typeface="Brix Slab Medium" pitchFamily="50" charset="0"/>
              </a:rPr>
              <a:t>Le format 4/3 est également exploité pour l’édition vidéo sur les formats analogiques (VHS) et certains formats numériques. En revanche, il n’est pas adapté à la TVHD ou aux formats Haute Définition (Blu-ray, HD DVD).</a:t>
            </a:r>
          </a:p>
        </p:txBody>
      </p:sp>
    </p:spTree>
    <p:extLst>
      <p:ext uri="{BB962C8B-B14F-4D97-AF65-F5344CB8AC3E}">
        <p14:creationId xmlns:p14="http://schemas.microsoft.com/office/powerpoint/2010/main" val="911424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218</Words>
  <Application>Microsoft Office PowerPoint</Application>
  <PresentationFormat>Affichage à l'écran (16:9)</PresentationFormat>
  <Paragraphs>18</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Brix Slab Black</vt:lpstr>
      <vt:lpstr>Brix Slab Medium</vt:lpstr>
      <vt:lpstr>Calibri</vt:lpstr>
      <vt:lpstr>Thème Office</vt:lpstr>
      <vt:lpstr>Présentation PowerPoint</vt:lpstr>
      <vt:lpstr>Présentation PowerPoint</vt:lpstr>
      <vt:lpstr>NIVEAU 1</vt:lpstr>
      <vt:lpstr>TITRE DE LA SLIDE</vt:lpstr>
      <vt:lpstr>Présentation PowerPoint</vt:lpstr>
    </vt:vector>
  </TitlesOfParts>
  <Company>Université Bordeaux 4</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ttoussain001</dc:creator>
  <cp:lastModifiedBy>Ludivine Limandas</cp:lastModifiedBy>
  <cp:revision>9</cp:revision>
  <dcterms:created xsi:type="dcterms:W3CDTF">2020-01-30T16:38:45Z</dcterms:created>
  <dcterms:modified xsi:type="dcterms:W3CDTF">2021-01-05T08:47:40Z</dcterms:modified>
</cp:coreProperties>
</file>